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5" r:id="rId4"/>
    <p:sldId id="298" r:id="rId5"/>
    <p:sldId id="297" r:id="rId6"/>
    <p:sldId id="300" r:id="rId7"/>
    <p:sldId id="299" r:id="rId8"/>
    <p:sldId id="29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19" autoAdjust="0"/>
    <p:restoredTop sz="94673" autoAdjust="0"/>
  </p:normalViewPr>
  <p:slideViewPr>
    <p:cSldViewPr>
      <p:cViewPr>
        <p:scale>
          <a:sx n="80" d="100"/>
          <a:sy n="80" d="100"/>
        </p:scale>
        <p:origin x="-594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9C676-F17A-4494-AE3C-6D178F3B0F53}" type="doc">
      <dgm:prSet loTypeId="urn:microsoft.com/office/officeart/2005/8/layout/pList1" loCatId="list" qsTypeId="urn:microsoft.com/office/officeart/2005/8/quickstyle/3d2" qsCatId="3D" csTypeId="urn:microsoft.com/office/officeart/2005/8/colors/accent1_2" csCatId="accent1" phldr="1"/>
      <dgm:spPr/>
    </dgm:pt>
    <dgm:pt modelId="{3F9317EA-F895-4D9B-BFBD-7109819E89FA}">
      <dgm:prSet phldrT="[Текст]" custT="1"/>
      <dgm:spPr/>
      <dgm:t>
        <a:bodyPr/>
        <a:lstStyle/>
        <a:p>
          <a:r>
            <a:rPr lang="ru-RU" sz="1600" b="1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Радуга творчества</a:t>
          </a:r>
          <a:endParaRPr lang="ru-RU" sz="1600" b="1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742727C-DC04-4996-BFDE-EB0C1927D41D}" type="parTrans" cxnId="{CC206B20-E927-42A9-8A3F-4FCE1B1A8294}">
      <dgm:prSet/>
      <dgm:spPr/>
      <dgm:t>
        <a:bodyPr/>
        <a:lstStyle/>
        <a:p>
          <a:endParaRPr lang="ru-RU"/>
        </a:p>
      </dgm:t>
    </dgm:pt>
    <dgm:pt modelId="{9C6DA932-E0EC-4F60-8C28-E2897CC3E653}" type="sibTrans" cxnId="{CC206B20-E927-42A9-8A3F-4FCE1B1A8294}">
      <dgm:prSet/>
      <dgm:spPr/>
      <dgm:t>
        <a:bodyPr/>
        <a:lstStyle/>
        <a:p>
          <a:endParaRPr lang="ru-RU"/>
        </a:p>
      </dgm:t>
    </dgm:pt>
    <dgm:pt modelId="{43B238BC-57AC-429D-BB2C-6EA4CB29FE10}">
      <dgm:prSet phldrT="[Текст]" custT="1"/>
      <dgm:spPr/>
      <dgm:t>
        <a:bodyPr/>
        <a:lstStyle/>
        <a:p>
          <a:r>
            <a:rPr lang="ru-RU" sz="1600" b="1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Волшебные ладошки</a:t>
          </a:r>
          <a:endParaRPr lang="ru-RU" sz="1600" b="1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8158DCD-E4D8-4054-9789-86432236E2D1}" type="parTrans" cxnId="{C150AFEB-BDF5-43B4-95FD-264B808678A8}">
      <dgm:prSet/>
      <dgm:spPr/>
      <dgm:t>
        <a:bodyPr/>
        <a:lstStyle/>
        <a:p>
          <a:endParaRPr lang="ru-RU"/>
        </a:p>
      </dgm:t>
    </dgm:pt>
    <dgm:pt modelId="{5E101BE5-8620-4DC3-8DB2-65A1993F61D5}" type="sibTrans" cxnId="{C150AFEB-BDF5-43B4-95FD-264B808678A8}">
      <dgm:prSet/>
      <dgm:spPr/>
      <dgm:t>
        <a:bodyPr/>
        <a:lstStyle/>
        <a:p>
          <a:endParaRPr lang="ru-RU"/>
        </a:p>
      </dgm:t>
    </dgm:pt>
    <dgm:pt modelId="{AA177144-807E-4111-9E60-9265C2EA84A5}">
      <dgm:prSet phldrT="[Текст]" custT="1"/>
      <dgm:spPr/>
      <dgm:t>
        <a:bodyPr/>
        <a:lstStyle/>
        <a:p>
          <a:r>
            <a:rPr lang="ru-RU" sz="1600" b="1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Лепим. Играем. Развиваемся</a:t>
          </a:r>
          <a:endParaRPr lang="ru-RU" sz="1600" b="1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D6F2BA8-069A-48FA-8D9B-33C237615593}" type="parTrans" cxnId="{42C989C9-5671-45FC-AC24-0094D607D46F}">
      <dgm:prSet/>
      <dgm:spPr/>
      <dgm:t>
        <a:bodyPr/>
        <a:lstStyle/>
        <a:p>
          <a:endParaRPr lang="ru-RU"/>
        </a:p>
      </dgm:t>
    </dgm:pt>
    <dgm:pt modelId="{04314A42-E4AA-427E-A0DF-22F203315BC6}" type="sibTrans" cxnId="{42C989C9-5671-45FC-AC24-0094D607D46F}">
      <dgm:prSet/>
      <dgm:spPr/>
      <dgm:t>
        <a:bodyPr/>
        <a:lstStyle/>
        <a:p>
          <a:endParaRPr lang="ru-RU"/>
        </a:p>
      </dgm:t>
    </dgm:pt>
    <dgm:pt modelId="{AD9DB27B-0AFC-473B-8BA0-3B435A6384D2}">
      <dgm:prSet phldrT="[Текст]" custT="1"/>
      <dgm:spPr/>
      <dgm:t>
        <a:bodyPr/>
        <a:lstStyle/>
        <a:p>
          <a:r>
            <a:rPr lang="ru-RU" sz="1600" b="1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Русские шашки</a:t>
          </a:r>
          <a:endParaRPr lang="ru-RU" sz="1600" b="1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8194614-1A9B-41A4-9BF8-C48ABA4AB7AF}" type="parTrans" cxnId="{05C37B80-2B2B-46F1-920D-CFB3A1F3FDBD}">
      <dgm:prSet/>
      <dgm:spPr/>
      <dgm:t>
        <a:bodyPr/>
        <a:lstStyle/>
        <a:p>
          <a:endParaRPr lang="ru-RU"/>
        </a:p>
      </dgm:t>
    </dgm:pt>
    <dgm:pt modelId="{D805E995-F091-4B61-AAAC-815A09F0B5AB}" type="sibTrans" cxnId="{05C37B80-2B2B-46F1-920D-CFB3A1F3FDBD}">
      <dgm:prSet/>
      <dgm:spPr/>
      <dgm:t>
        <a:bodyPr/>
        <a:lstStyle/>
        <a:p>
          <a:endParaRPr lang="ru-RU"/>
        </a:p>
      </dgm:t>
    </dgm:pt>
    <dgm:pt modelId="{440C8A59-70F4-482F-9270-E2A3A5B2A52E}" type="pres">
      <dgm:prSet presAssocID="{0589C676-F17A-4494-AE3C-6D178F3B0F53}" presName="Name0" presStyleCnt="0">
        <dgm:presLayoutVars>
          <dgm:dir/>
          <dgm:resizeHandles val="exact"/>
        </dgm:presLayoutVars>
      </dgm:prSet>
      <dgm:spPr/>
    </dgm:pt>
    <dgm:pt modelId="{94AC05BA-3AD8-4007-95EC-F92E8D9465C9}" type="pres">
      <dgm:prSet presAssocID="{3F9317EA-F895-4D9B-BFBD-7109819E89FA}" presName="compNode" presStyleCnt="0"/>
      <dgm:spPr/>
    </dgm:pt>
    <dgm:pt modelId="{48A5E408-B028-4495-9DAC-BACA0E325044}" type="pres">
      <dgm:prSet presAssocID="{3F9317EA-F895-4D9B-BFBD-7109819E89FA}" presName="pictRect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5441B96-CD4A-4386-945C-B56A9681382F}" type="pres">
      <dgm:prSet presAssocID="{3F9317EA-F895-4D9B-BFBD-7109819E89FA}" presName="textRect" presStyleLbl="revTx" presStyleIdx="0" presStyleCnt="4" custLinFactNeighborY="27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8C6C9-8AD2-4C06-A61C-35CAF809E032}" type="pres">
      <dgm:prSet presAssocID="{9C6DA932-E0EC-4F60-8C28-E2897CC3E65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B77F066-D02A-4E04-802C-59D7E74A2C1F}" type="pres">
      <dgm:prSet presAssocID="{43B238BC-57AC-429D-BB2C-6EA4CB29FE10}" presName="compNode" presStyleCnt="0"/>
      <dgm:spPr/>
    </dgm:pt>
    <dgm:pt modelId="{6C2867E4-8BDF-4964-991B-9852AFA63686}" type="pres">
      <dgm:prSet presAssocID="{43B238BC-57AC-429D-BB2C-6EA4CB29FE10}" presName="pictRect" presStyleLbl="nod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B4F3C17-239F-452E-8D2A-4E634B2F99E0}" type="pres">
      <dgm:prSet presAssocID="{43B238BC-57AC-429D-BB2C-6EA4CB29FE10}" presName="textRect" presStyleLbl="revTx" presStyleIdx="1" presStyleCnt="4" custLinFactNeighborY="27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3927C-B5CC-4E6D-963D-B65C0D5CCFBD}" type="pres">
      <dgm:prSet presAssocID="{5E101BE5-8620-4DC3-8DB2-65A1993F61D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6935434-C676-48A1-8170-E842DAECC4CE}" type="pres">
      <dgm:prSet presAssocID="{AA177144-807E-4111-9E60-9265C2EA84A5}" presName="compNode" presStyleCnt="0"/>
      <dgm:spPr/>
    </dgm:pt>
    <dgm:pt modelId="{C31189F7-2684-4E47-B4B8-5723B584C011}" type="pres">
      <dgm:prSet presAssocID="{AA177144-807E-4111-9E60-9265C2EA84A5}" presName="pictRect" presStyleLbl="nod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4309479-46EE-4D46-A6F8-1034EFE9808C}" type="pres">
      <dgm:prSet presAssocID="{AA177144-807E-4111-9E60-9265C2EA84A5}" presName="textRect" presStyleLbl="revTx" presStyleIdx="2" presStyleCnt="4" custLinFactNeighborY="27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F74A36-BBD8-475A-AD28-38E8A7ADB7C7}" type="pres">
      <dgm:prSet presAssocID="{04314A42-E4AA-427E-A0DF-22F203315BC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E3A3AED-DEB7-48D7-B927-F3FED4458095}" type="pres">
      <dgm:prSet presAssocID="{AD9DB27B-0AFC-473B-8BA0-3B435A6384D2}" presName="compNode" presStyleCnt="0"/>
      <dgm:spPr/>
    </dgm:pt>
    <dgm:pt modelId="{740039CC-853F-4209-A0B9-502B0D2C638A}" type="pres">
      <dgm:prSet presAssocID="{AD9DB27B-0AFC-473B-8BA0-3B435A6384D2}" presName="pictRect" presStyleLbl="node1" presStyleIdx="3" presStyleCnt="4" custScaleY="76331" custLinFactNeighborX="2413" custLinFactNeighborY="125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B3AE38D-4EEA-42AF-8706-E476A8185EBF}" type="pres">
      <dgm:prSet presAssocID="{AD9DB27B-0AFC-473B-8BA0-3B435A6384D2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6573B6-CB1D-4FC2-861B-779D71C1F760}" type="presOf" srcId="{04314A42-E4AA-427E-A0DF-22F203315BC6}" destId="{42F74A36-BBD8-475A-AD28-38E8A7ADB7C7}" srcOrd="0" destOrd="0" presId="urn:microsoft.com/office/officeart/2005/8/layout/pList1"/>
    <dgm:cxn modelId="{9B29B965-A7FB-4FBB-BD50-5FC9BFB5E000}" type="presOf" srcId="{9C6DA932-E0EC-4F60-8C28-E2897CC3E653}" destId="{2608C6C9-8AD2-4C06-A61C-35CAF809E032}" srcOrd="0" destOrd="0" presId="urn:microsoft.com/office/officeart/2005/8/layout/pList1"/>
    <dgm:cxn modelId="{D5D1B88A-3497-4AC6-BA27-450F49EC1069}" type="presOf" srcId="{43B238BC-57AC-429D-BB2C-6EA4CB29FE10}" destId="{BB4F3C17-239F-452E-8D2A-4E634B2F99E0}" srcOrd="0" destOrd="0" presId="urn:microsoft.com/office/officeart/2005/8/layout/pList1"/>
    <dgm:cxn modelId="{E03545C1-978A-4AA2-9BBD-9180B17F1368}" type="presOf" srcId="{AA177144-807E-4111-9E60-9265C2EA84A5}" destId="{84309479-46EE-4D46-A6F8-1034EFE9808C}" srcOrd="0" destOrd="0" presId="urn:microsoft.com/office/officeart/2005/8/layout/pList1"/>
    <dgm:cxn modelId="{715EB9EC-0DFE-440E-832B-FC2652DC0BB2}" type="presOf" srcId="{5E101BE5-8620-4DC3-8DB2-65A1993F61D5}" destId="{A0E3927C-B5CC-4E6D-963D-B65C0D5CCFBD}" srcOrd="0" destOrd="0" presId="urn:microsoft.com/office/officeart/2005/8/layout/pList1"/>
    <dgm:cxn modelId="{2F02B244-BB54-47C3-A40F-91E221BAD863}" type="presOf" srcId="{0589C676-F17A-4494-AE3C-6D178F3B0F53}" destId="{440C8A59-70F4-482F-9270-E2A3A5B2A52E}" srcOrd="0" destOrd="0" presId="urn:microsoft.com/office/officeart/2005/8/layout/pList1"/>
    <dgm:cxn modelId="{42C989C9-5671-45FC-AC24-0094D607D46F}" srcId="{0589C676-F17A-4494-AE3C-6D178F3B0F53}" destId="{AA177144-807E-4111-9E60-9265C2EA84A5}" srcOrd="2" destOrd="0" parTransId="{2D6F2BA8-069A-48FA-8D9B-33C237615593}" sibTransId="{04314A42-E4AA-427E-A0DF-22F203315BC6}"/>
    <dgm:cxn modelId="{1DA9B14A-0DE4-4C30-B00D-FA113B216A01}" type="presOf" srcId="{AD9DB27B-0AFC-473B-8BA0-3B435A6384D2}" destId="{DB3AE38D-4EEA-42AF-8706-E476A8185EBF}" srcOrd="0" destOrd="0" presId="urn:microsoft.com/office/officeart/2005/8/layout/pList1"/>
    <dgm:cxn modelId="{CC206B20-E927-42A9-8A3F-4FCE1B1A8294}" srcId="{0589C676-F17A-4494-AE3C-6D178F3B0F53}" destId="{3F9317EA-F895-4D9B-BFBD-7109819E89FA}" srcOrd="0" destOrd="0" parTransId="{2742727C-DC04-4996-BFDE-EB0C1927D41D}" sibTransId="{9C6DA932-E0EC-4F60-8C28-E2897CC3E653}"/>
    <dgm:cxn modelId="{05C37B80-2B2B-46F1-920D-CFB3A1F3FDBD}" srcId="{0589C676-F17A-4494-AE3C-6D178F3B0F53}" destId="{AD9DB27B-0AFC-473B-8BA0-3B435A6384D2}" srcOrd="3" destOrd="0" parTransId="{58194614-1A9B-41A4-9BF8-C48ABA4AB7AF}" sibTransId="{D805E995-F091-4B61-AAAC-815A09F0B5AB}"/>
    <dgm:cxn modelId="{0ED435B2-9B7A-4919-B69F-C7A36113EC01}" type="presOf" srcId="{3F9317EA-F895-4D9B-BFBD-7109819E89FA}" destId="{15441B96-CD4A-4386-945C-B56A9681382F}" srcOrd="0" destOrd="0" presId="urn:microsoft.com/office/officeart/2005/8/layout/pList1"/>
    <dgm:cxn modelId="{C150AFEB-BDF5-43B4-95FD-264B808678A8}" srcId="{0589C676-F17A-4494-AE3C-6D178F3B0F53}" destId="{43B238BC-57AC-429D-BB2C-6EA4CB29FE10}" srcOrd="1" destOrd="0" parTransId="{98158DCD-E4D8-4054-9789-86432236E2D1}" sibTransId="{5E101BE5-8620-4DC3-8DB2-65A1993F61D5}"/>
    <dgm:cxn modelId="{BE18410A-F7D7-45BB-8F8C-46FB5E4B93FC}" type="presParOf" srcId="{440C8A59-70F4-482F-9270-E2A3A5B2A52E}" destId="{94AC05BA-3AD8-4007-95EC-F92E8D9465C9}" srcOrd="0" destOrd="0" presId="urn:microsoft.com/office/officeart/2005/8/layout/pList1"/>
    <dgm:cxn modelId="{3F4334FB-041C-41E4-837E-6DCA69685B22}" type="presParOf" srcId="{94AC05BA-3AD8-4007-95EC-F92E8D9465C9}" destId="{48A5E408-B028-4495-9DAC-BACA0E325044}" srcOrd="0" destOrd="0" presId="urn:microsoft.com/office/officeart/2005/8/layout/pList1"/>
    <dgm:cxn modelId="{E85AFAC6-631E-4BCB-B60B-6CF0E67828AE}" type="presParOf" srcId="{94AC05BA-3AD8-4007-95EC-F92E8D9465C9}" destId="{15441B96-CD4A-4386-945C-B56A9681382F}" srcOrd="1" destOrd="0" presId="urn:microsoft.com/office/officeart/2005/8/layout/pList1"/>
    <dgm:cxn modelId="{6743E1B3-5187-48BB-88C8-3CD8D320E07D}" type="presParOf" srcId="{440C8A59-70F4-482F-9270-E2A3A5B2A52E}" destId="{2608C6C9-8AD2-4C06-A61C-35CAF809E032}" srcOrd="1" destOrd="0" presId="urn:microsoft.com/office/officeart/2005/8/layout/pList1"/>
    <dgm:cxn modelId="{72C750CF-61A7-4FF6-9C3D-68BCF2CF62F2}" type="presParOf" srcId="{440C8A59-70F4-482F-9270-E2A3A5B2A52E}" destId="{1B77F066-D02A-4E04-802C-59D7E74A2C1F}" srcOrd="2" destOrd="0" presId="urn:microsoft.com/office/officeart/2005/8/layout/pList1"/>
    <dgm:cxn modelId="{84D38B28-B55D-41FF-82B9-909A2D233F67}" type="presParOf" srcId="{1B77F066-D02A-4E04-802C-59D7E74A2C1F}" destId="{6C2867E4-8BDF-4964-991B-9852AFA63686}" srcOrd="0" destOrd="0" presId="urn:microsoft.com/office/officeart/2005/8/layout/pList1"/>
    <dgm:cxn modelId="{3FE25C4F-26B0-42B0-8EA4-FA2B3361B6E0}" type="presParOf" srcId="{1B77F066-D02A-4E04-802C-59D7E74A2C1F}" destId="{BB4F3C17-239F-452E-8D2A-4E634B2F99E0}" srcOrd="1" destOrd="0" presId="urn:microsoft.com/office/officeart/2005/8/layout/pList1"/>
    <dgm:cxn modelId="{BF5E5D5A-F89E-457B-BE28-D59763F5E364}" type="presParOf" srcId="{440C8A59-70F4-482F-9270-E2A3A5B2A52E}" destId="{A0E3927C-B5CC-4E6D-963D-B65C0D5CCFBD}" srcOrd="3" destOrd="0" presId="urn:microsoft.com/office/officeart/2005/8/layout/pList1"/>
    <dgm:cxn modelId="{65CDD30B-45C0-4FD2-A6B7-10F8B21321BD}" type="presParOf" srcId="{440C8A59-70F4-482F-9270-E2A3A5B2A52E}" destId="{C6935434-C676-48A1-8170-E842DAECC4CE}" srcOrd="4" destOrd="0" presId="urn:microsoft.com/office/officeart/2005/8/layout/pList1"/>
    <dgm:cxn modelId="{43265105-3955-4714-BFFC-E4E06F417DC3}" type="presParOf" srcId="{C6935434-C676-48A1-8170-E842DAECC4CE}" destId="{C31189F7-2684-4E47-B4B8-5723B584C011}" srcOrd="0" destOrd="0" presId="urn:microsoft.com/office/officeart/2005/8/layout/pList1"/>
    <dgm:cxn modelId="{BF0E234D-F295-4669-A35A-2B12C309C595}" type="presParOf" srcId="{C6935434-C676-48A1-8170-E842DAECC4CE}" destId="{84309479-46EE-4D46-A6F8-1034EFE9808C}" srcOrd="1" destOrd="0" presId="urn:microsoft.com/office/officeart/2005/8/layout/pList1"/>
    <dgm:cxn modelId="{D69BA3DD-95FC-41B2-861B-528D0E7E9CA5}" type="presParOf" srcId="{440C8A59-70F4-482F-9270-E2A3A5B2A52E}" destId="{42F74A36-BBD8-475A-AD28-38E8A7ADB7C7}" srcOrd="5" destOrd="0" presId="urn:microsoft.com/office/officeart/2005/8/layout/pList1"/>
    <dgm:cxn modelId="{54F323F1-A1AD-4CA1-95F8-CB42463A6608}" type="presParOf" srcId="{440C8A59-70F4-482F-9270-E2A3A5B2A52E}" destId="{EE3A3AED-DEB7-48D7-B927-F3FED4458095}" srcOrd="6" destOrd="0" presId="urn:microsoft.com/office/officeart/2005/8/layout/pList1"/>
    <dgm:cxn modelId="{8E9D9B75-1613-45A6-8B89-3C035676B3E9}" type="presParOf" srcId="{EE3A3AED-DEB7-48D7-B927-F3FED4458095}" destId="{740039CC-853F-4209-A0B9-502B0D2C638A}" srcOrd="0" destOrd="0" presId="urn:microsoft.com/office/officeart/2005/8/layout/pList1"/>
    <dgm:cxn modelId="{2849A524-8A6C-44BB-92EA-3D825DEC034E}" type="presParOf" srcId="{EE3A3AED-DEB7-48D7-B927-F3FED4458095}" destId="{DB3AE38D-4EEA-42AF-8706-E476A8185EBF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F1F2FC-0D55-46E1-92CE-91807A604722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6A0C33-6230-4CA1-BAFA-04C46672BC7A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Евгений Р. Арина Б.,  Святослав Б., Ирина  В. - победители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BAA542F-0CA7-4C2D-AD82-BAAC9BBC63DE}" type="par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AA8909-63C1-49F2-A1E7-9701E3BE239F}" type="sib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41F093-7233-43BA-861B-CF3031CF0B62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Муниципальный этап регионального конкурса детского творчества для детей с РАС «Радость открытия».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EDB4291-017A-4C89-93A7-1E0960FD60DD}" type="par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F74AD32-151D-4794-B5C8-0FEC3851EFA2}" type="sib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09E7AC-8B03-49DC-A320-C4E6D05F6AAE}" type="pres">
      <dgm:prSet presAssocID="{8EF1F2FC-0D55-46E1-92CE-91807A6047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E7669C-632F-43F6-B285-39557FEADB94}" type="pres">
      <dgm:prSet presAssocID="{366A0C33-6230-4CA1-BAFA-04C46672BC7A}" presName="composite" presStyleCnt="0"/>
      <dgm:spPr/>
    </dgm:pt>
    <dgm:pt modelId="{6A85C0B4-FDDC-45CE-BF1E-E190A348F21B}" type="pres">
      <dgm:prSet presAssocID="{366A0C33-6230-4CA1-BAFA-04C46672BC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DC48B-336D-4649-9E1E-7652F2177CE1}" type="pres">
      <dgm:prSet presAssocID="{366A0C33-6230-4CA1-BAFA-04C46672BC7A}" presName="parSh" presStyleLbl="node1" presStyleIdx="0" presStyleCnt="1" custLinFactY="-22247" custLinFactNeighborX="1545" custLinFactNeighborY="-100000"/>
      <dgm:spPr/>
      <dgm:t>
        <a:bodyPr/>
        <a:lstStyle/>
        <a:p>
          <a:endParaRPr lang="ru-RU"/>
        </a:p>
      </dgm:t>
    </dgm:pt>
    <dgm:pt modelId="{A6C6ECAB-53F5-456C-A7AD-0C1E37E8377E}" type="pres">
      <dgm:prSet presAssocID="{366A0C33-6230-4CA1-BAFA-04C46672BC7A}" presName="desTx" presStyleLbl="fgAcc1" presStyleIdx="0" presStyleCnt="1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11700F-E713-41C6-952A-1BFF2E9E4781}" srcId="{8EF1F2FC-0D55-46E1-92CE-91807A604722}" destId="{366A0C33-6230-4CA1-BAFA-04C46672BC7A}" srcOrd="0" destOrd="0" parTransId="{ABAA542F-0CA7-4C2D-AD82-BAAC9BBC63DE}" sibTransId="{EAAA8909-63C1-49F2-A1E7-9701E3BE239F}"/>
    <dgm:cxn modelId="{1E5C1AB6-6502-4D80-8A2F-CF282E846FEA}" type="presOf" srcId="{8EF1F2FC-0D55-46E1-92CE-91807A604722}" destId="{E909E7AC-8B03-49DC-A320-C4E6D05F6AAE}" srcOrd="0" destOrd="0" presId="urn:microsoft.com/office/officeart/2005/8/layout/process3"/>
    <dgm:cxn modelId="{46238678-EBDA-44B7-B0C2-63CDC693A606}" type="presOf" srcId="{366A0C33-6230-4CA1-BAFA-04C46672BC7A}" destId="{E25DC48B-336D-4649-9E1E-7652F2177CE1}" srcOrd="1" destOrd="0" presId="urn:microsoft.com/office/officeart/2005/8/layout/process3"/>
    <dgm:cxn modelId="{EA0F099F-3FE2-47AD-900E-3F2B9A3314D8}" type="presOf" srcId="{5641F093-7233-43BA-861B-CF3031CF0B62}" destId="{A6C6ECAB-53F5-456C-A7AD-0C1E37E8377E}" srcOrd="0" destOrd="0" presId="urn:microsoft.com/office/officeart/2005/8/layout/process3"/>
    <dgm:cxn modelId="{EFB0FFB9-C84E-4951-8EF6-76E6F2D0520D}" srcId="{366A0C33-6230-4CA1-BAFA-04C46672BC7A}" destId="{5641F093-7233-43BA-861B-CF3031CF0B62}" srcOrd="0" destOrd="0" parTransId="{FEDB4291-017A-4C89-93A7-1E0960FD60DD}" sibTransId="{6F74AD32-151D-4794-B5C8-0FEC3851EFA2}"/>
    <dgm:cxn modelId="{3259A9D4-520C-4E88-A598-4843DEDF4F62}" type="presOf" srcId="{366A0C33-6230-4CA1-BAFA-04C46672BC7A}" destId="{6A85C0B4-FDDC-45CE-BF1E-E190A348F21B}" srcOrd="0" destOrd="0" presId="urn:microsoft.com/office/officeart/2005/8/layout/process3"/>
    <dgm:cxn modelId="{93B4BEC0-745A-4BCA-ADF5-FA2A48E44371}" type="presParOf" srcId="{E909E7AC-8B03-49DC-A320-C4E6D05F6AAE}" destId="{A7E7669C-632F-43F6-B285-39557FEADB94}" srcOrd="0" destOrd="0" presId="urn:microsoft.com/office/officeart/2005/8/layout/process3"/>
    <dgm:cxn modelId="{9BAB10E2-8A47-4707-858C-E37AEDD88CD3}" type="presParOf" srcId="{A7E7669C-632F-43F6-B285-39557FEADB94}" destId="{6A85C0B4-FDDC-45CE-BF1E-E190A348F21B}" srcOrd="0" destOrd="0" presId="urn:microsoft.com/office/officeart/2005/8/layout/process3"/>
    <dgm:cxn modelId="{DAF8365C-C574-43BE-A56B-DF4AD7049A1E}" type="presParOf" srcId="{A7E7669C-632F-43F6-B285-39557FEADB94}" destId="{E25DC48B-336D-4649-9E1E-7652F2177CE1}" srcOrd="1" destOrd="0" presId="urn:microsoft.com/office/officeart/2005/8/layout/process3"/>
    <dgm:cxn modelId="{B3B514C7-460C-4CB7-9E19-1C36D5108176}" type="presParOf" srcId="{A7E7669C-632F-43F6-B285-39557FEADB94}" destId="{A6C6ECAB-53F5-456C-A7AD-0C1E37E8377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1F2FC-0D55-46E1-92CE-91807A604722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6A0C33-6230-4CA1-BAFA-04C46672BC7A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Амитина О. В., Потапова О. В., Прохорова О. А.,  - победители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BAA542F-0CA7-4C2D-AD82-BAAC9BBC63DE}" type="par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AA8909-63C1-49F2-A1E7-9701E3BE239F}" type="sib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41F093-7233-43BA-861B-CF3031CF0B62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Муниципальный  конкурса методических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материаловпо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работе с детьми-инвалидами и обучающимися с ОВЗ. Номинация «АДОП»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EDB4291-017A-4C89-93A7-1E0960FD60DD}" type="par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F74AD32-151D-4794-B5C8-0FEC3851EFA2}" type="sib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09E7AC-8B03-49DC-A320-C4E6D05F6AAE}" type="pres">
      <dgm:prSet presAssocID="{8EF1F2FC-0D55-46E1-92CE-91807A6047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E7669C-632F-43F6-B285-39557FEADB94}" type="pres">
      <dgm:prSet presAssocID="{366A0C33-6230-4CA1-BAFA-04C46672BC7A}" presName="composite" presStyleCnt="0"/>
      <dgm:spPr/>
    </dgm:pt>
    <dgm:pt modelId="{6A85C0B4-FDDC-45CE-BF1E-E190A348F21B}" type="pres">
      <dgm:prSet presAssocID="{366A0C33-6230-4CA1-BAFA-04C46672BC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DC48B-336D-4649-9E1E-7652F2177CE1}" type="pres">
      <dgm:prSet presAssocID="{366A0C33-6230-4CA1-BAFA-04C46672BC7A}" presName="parSh" presStyleLbl="node1" presStyleIdx="0" presStyleCnt="1" custLinFactY="-22247" custLinFactNeighborX="1545" custLinFactNeighborY="-100000"/>
      <dgm:spPr/>
      <dgm:t>
        <a:bodyPr/>
        <a:lstStyle/>
        <a:p>
          <a:endParaRPr lang="ru-RU"/>
        </a:p>
      </dgm:t>
    </dgm:pt>
    <dgm:pt modelId="{A6C6ECAB-53F5-456C-A7AD-0C1E37E8377E}" type="pres">
      <dgm:prSet presAssocID="{366A0C33-6230-4CA1-BAFA-04C46672BC7A}" presName="desTx" presStyleLbl="fgAcc1" presStyleIdx="0" presStyleCnt="1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A85117-22AD-4367-A7E6-F976BC43E23D}" type="presOf" srcId="{366A0C33-6230-4CA1-BAFA-04C46672BC7A}" destId="{6A85C0B4-FDDC-45CE-BF1E-E190A348F21B}" srcOrd="0" destOrd="0" presId="urn:microsoft.com/office/officeart/2005/8/layout/process3"/>
    <dgm:cxn modelId="{FA6C0C16-C7A3-4A56-A74E-D3458C928720}" type="presOf" srcId="{5641F093-7233-43BA-861B-CF3031CF0B62}" destId="{A6C6ECAB-53F5-456C-A7AD-0C1E37E8377E}" srcOrd="0" destOrd="0" presId="urn:microsoft.com/office/officeart/2005/8/layout/process3"/>
    <dgm:cxn modelId="{21F35C52-BC92-4965-84C1-EE5090D750C1}" type="presOf" srcId="{8EF1F2FC-0D55-46E1-92CE-91807A604722}" destId="{E909E7AC-8B03-49DC-A320-C4E6D05F6AAE}" srcOrd="0" destOrd="0" presId="urn:microsoft.com/office/officeart/2005/8/layout/process3"/>
    <dgm:cxn modelId="{5911700F-E713-41C6-952A-1BFF2E9E4781}" srcId="{8EF1F2FC-0D55-46E1-92CE-91807A604722}" destId="{366A0C33-6230-4CA1-BAFA-04C46672BC7A}" srcOrd="0" destOrd="0" parTransId="{ABAA542F-0CA7-4C2D-AD82-BAAC9BBC63DE}" sibTransId="{EAAA8909-63C1-49F2-A1E7-9701E3BE239F}"/>
    <dgm:cxn modelId="{AA87BA5D-92AA-4C50-ACF1-9C4FB3A698C5}" type="presOf" srcId="{366A0C33-6230-4CA1-BAFA-04C46672BC7A}" destId="{E25DC48B-336D-4649-9E1E-7652F2177CE1}" srcOrd="1" destOrd="0" presId="urn:microsoft.com/office/officeart/2005/8/layout/process3"/>
    <dgm:cxn modelId="{EFB0FFB9-C84E-4951-8EF6-76E6F2D0520D}" srcId="{366A0C33-6230-4CA1-BAFA-04C46672BC7A}" destId="{5641F093-7233-43BA-861B-CF3031CF0B62}" srcOrd="0" destOrd="0" parTransId="{FEDB4291-017A-4C89-93A7-1E0960FD60DD}" sibTransId="{6F74AD32-151D-4794-B5C8-0FEC3851EFA2}"/>
    <dgm:cxn modelId="{0196D522-F994-4210-ABDF-07A2E29697FB}" type="presParOf" srcId="{E909E7AC-8B03-49DC-A320-C4E6D05F6AAE}" destId="{A7E7669C-632F-43F6-B285-39557FEADB94}" srcOrd="0" destOrd="0" presId="urn:microsoft.com/office/officeart/2005/8/layout/process3"/>
    <dgm:cxn modelId="{5A7AEFCA-598A-46E0-9DBC-87301D692DD2}" type="presParOf" srcId="{A7E7669C-632F-43F6-B285-39557FEADB94}" destId="{6A85C0B4-FDDC-45CE-BF1E-E190A348F21B}" srcOrd="0" destOrd="0" presId="urn:microsoft.com/office/officeart/2005/8/layout/process3"/>
    <dgm:cxn modelId="{73EEE2F0-7008-4DE0-81AD-5EDB06921FBA}" type="presParOf" srcId="{A7E7669C-632F-43F6-B285-39557FEADB94}" destId="{E25DC48B-336D-4649-9E1E-7652F2177CE1}" srcOrd="1" destOrd="0" presId="urn:microsoft.com/office/officeart/2005/8/layout/process3"/>
    <dgm:cxn modelId="{A10C3E5B-0BF5-4526-84C2-3F0BFF535C34}" type="presParOf" srcId="{A7E7669C-632F-43F6-B285-39557FEADB94}" destId="{A6C6ECAB-53F5-456C-A7AD-0C1E37E8377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F1F2FC-0D55-46E1-92CE-91807A604722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6A0C33-6230-4CA1-BAFA-04C46672BC7A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Амитина О. В., Потапова О. В.,.,  - призёры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BAA542F-0CA7-4C2D-AD82-BAAC9BBC63DE}" type="par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AA8909-63C1-49F2-A1E7-9701E3BE239F}" type="sib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41F093-7233-43BA-861B-CF3031CF0B62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VII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областного конкурса адаптированных общеобразовательных программ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EDB4291-017A-4C89-93A7-1E0960FD60DD}" type="par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F74AD32-151D-4794-B5C8-0FEC3851EFA2}" type="sib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09E7AC-8B03-49DC-A320-C4E6D05F6AAE}" type="pres">
      <dgm:prSet presAssocID="{8EF1F2FC-0D55-46E1-92CE-91807A6047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E7669C-632F-43F6-B285-39557FEADB94}" type="pres">
      <dgm:prSet presAssocID="{366A0C33-6230-4CA1-BAFA-04C46672BC7A}" presName="composite" presStyleCnt="0"/>
      <dgm:spPr/>
    </dgm:pt>
    <dgm:pt modelId="{6A85C0B4-FDDC-45CE-BF1E-E190A348F21B}" type="pres">
      <dgm:prSet presAssocID="{366A0C33-6230-4CA1-BAFA-04C46672BC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DC48B-336D-4649-9E1E-7652F2177CE1}" type="pres">
      <dgm:prSet presAssocID="{366A0C33-6230-4CA1-BAFA-04C46672BC7A}" presName="parSh" presStyleLbl="node1" presStyleIdx="0" presStyleCnt="1" custLinFactNeighborX="4759" custLinFactNeighborY="-7657"/>
      <dgm:spPr/>
      <dgm:t>
        <a:bodyPr/>
        <a:lstStyle/>
        <a:p>
          <a:endParaRPr lang="ru-RU"/>
        </a:p>
      </dgm:t>
    </dgm:pt>
    <dgm:pt modelId="{A6C6ECAB-53F5-456C-A7AD-0C1E37E8377E}" type="pres">
      <dgm:prSet presAssocID="{366A0C33-6230-4CA1-BAFA-04C46672BC7A}" presName="desTx" presStyleLbl="fgAcc1" presStyleIdx="0" presStyleCnt="1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F2EDC6-9EC4-42D2-957F-1C678B414A7A}" type="presOf" srcId="{5641F093-7233-43BA-861B-CF3031CF0B62}" destId="{A6C6ECAB-53F5-456C-A7AD-0C1E37E8377E}" srcOrd="0" destOrd="0" presId="urn:microsoft.com/office/officeart/2005/8/layout/process3"/>
    <dgm:cxn modelId="{462BD006-C67A-4CE7-961D-AFA513391729}" type="presOf" srcId="{8EF1F2FC-0D55-46E1-92CE-91807A604722}" destId="{E909E7AC-8B03-49DC-A320-C4E6D05F6AAE}" srcOrd="0" destOrd="0" presId="urn:microsoft.com/office/officeart/2005/8/layout/process3"/>
    <dgm:cxn modelId="{5911700F-E713-41C6-952A-1BFF2E9E4781}" srcId="{8EF1F2FC-0D55-46E1-92CE-91807A604722}" destId="{366A0C33-6230-4CA1-BAFA-04C46672BC7A}" srcOrd="0" destOrd="0" parTransId="{ABAA542F-0CA7-4C2D-AD82-BAAC9BBC63DE}" sibTransId="{EAAA8909-63C1-49F2-A1E7-9701E3BE239F}"/>
    <dgm:cxn modelId="{EFB0FFB9-C84E-4951-8EF6-76E6F2D0520D}" srcId="{366A0C33-6230-4CA1-BAFA-04C46672BC7A}" destId="{5641F093-7233-43BA-861B-CF3031CF0B62}" srcOrd="0" destOrd="0" parTransId="{FEDB4291-017A-4C89-93A7-1E0960FD60DD}" sibTransId="{6F74AD32-151D-4794-B5C8-0FEC3851EFA2}"/>
    <dgm:cxn modelId="{059CA662-445C-460A-84AA-0B7658B17E1A}" type="presOf" srcId="{366A0C33-6230-4CA1-BAFA-04C46672BC7A}" destId="{6A85C0B4-FDDC-45CE-BF1E-E190A348F21B}" srcOrd="0" destOrd="0" presId="urn:microsoft.com/office/officeart/2005/8/layout/process3"/>
    <dgm:cxn modelId="{0144B71E-7F08-465F-8F70-DD4C59F883CD}" type="presOf" srcId="{366A0C33-6230-4CA1-BAFA-04C46672BC7A}" destId="{E25DC48B-336D-4649-9E1E-7652F2177CE1}" srcOrd="1" destOrd="0" presId="urn:microsoft.com/office/officeart/2005/8/layout/process3"/>
    <dgm:cxn modelId="{3B7C5A91-868D-4C5A-882B-0830D03816E3}" type="presParOf" srcId="{E909E7AC-8B03-49DC-A320-C4E6D05F6AAE}" destId="{A7E7669C-632F-43F6-B285-39557FEADB94}" srcOrd="0" destOrd="0" presId="urn:microsoft.com/office/officeart/2005/8/layout/process3"/>
    <dgm:cxn modelId="{121DA4CD-6705-43D7-9553-4EB0AC0279AA}" type="presParOf" srcId="{A7E7669C-632F-43F6-B285-39557FEADB94}" destId="{6A85C0B4-FDDC-45CE-BF1E-E190A348F21B}" srcOrd="0" destOrd="0" presId="urn:microsoft.com/office/officeart/2005/8/layout/process3"/>
    <dgm:cxn modelId="{7DCCDAD4-1945-42FC-AF32-857422BE072B}" type="presParOf" srcId="{A7E7669C-632F-43F6-B285-39557FEADB94}" destId="{E25DC48B-336D-4649-9E1E-7652F2177CE1}" srcOrd="1" destOrd="0" presId="urn:microsoft.com/office/officeart/2005/8/layout/process3"/>
    <dgm:cxn modelId="{35CFEC71-E095-4A11-85B6-988C3A74A4BB}" type="presParOf" srcId="{A7E7669C-632F-43F6-B285-39557FEADB94}" destId="{A6C6ECAB-53F5-456C-A7AD-0C1E37E8377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F1F2FC-0D55-46E1-92CE-91807A604722}" type="doc">
      <dgm:prSet loTypeId="urn:microsoft.com/office/officeart/2005/8/layout/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6A0C33-6230-4CA1-BAFA-04C46672BC7A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Амитина О. В., Прохорова О. А.,  - победители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BAA542F-0CA7-4C2D-AD82-BAAC9BBC63DE}" type="par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AAA8909-63C1-49F2-A1E7-9701E3BE239F}" type="sibTrans" cxnId="{5911700F-E713-41C6-952A-1BFF2E9E478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41F093-7233-43BA-861B-CF3031CF0B62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Муниципальный  конкурса методических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материаловпо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работе с детьми-инвалидами и обучающимися с ОВЗ. Номинация «Кейс инклюзивной практики».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EDB4291-017A-4C89-93A7-1E0960FD60DD}" type="par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F74AD32-151D-4794-B5C8-0FEC3851EFA2}" type="sibTrans" cxnId="{EFB0FFB9-C84E-4951-8EF6-76E6F2D0520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09E7AC-8B03-49DC-A320-C4E6D05F6AAE}" type="pres">
      <dgm:prSet presAssocID="{8EF1F2FC-0D55-46E1-92CE-91807A6047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E7669C-632F-43F6-B285-39557FEADB94}" type="pres">
      <dgm:prSet presAssocID="{366A0C33-6230-4CA1-BAFA-04C46672BC7A}" presName="composite" presStyleCnt="0"/>
      <dgm:spPr/>
    </dgm:pt>
    <dgm:pt modelId="{6A85C0B4-FDDC-45CE-BF1E-E190A348F21B}" type="pres">
      <dgm:prSet presAssocID="{366A0C33-6230-4CA1-BAFA-04C46672BC7A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DC48B-336D-4649-9E1E-7652F2177CE1}" type="pres">
      <dgm:prSet presAssocID="{366A0C33-6230-4CA1-BAFA-04C46672BC7A}" presName="parSh" presStyleLbl="node1" presStyleIdx="0" presStyleCnt="1" custLinFactY="-22247" custLinFactNeighborX="1545" custLinFactNeighborY="-100000"/>
      <dgm:spPr/>
      <dgm:t>
        <a:bodyPr/>
        <a:lstStyle/>
        <a:p>
          <a:endParaRPr lang="ru-RU"/>
        </a:p>
      </dgm:t>
    </dgm:pt>
    <dgm:pt modelId="{A6C6ECAB-53F5-456C-A7AD-0C1E37E8377E}" type="pres">
      <dgm:prSet presAssocID="{366A0C33-6230-4CA1-BAFA-04C46672BC7A}" presName="desTx" presStyleLbl="fgAcc1" presStyleIdx="0" presStyleCnt="1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885194-FB70-4FE5-838C-4935ABDE04CB}" type="presOf" srcId="{8EF1F2FC-0D55-46E1-92CE-91807A604722}" destId="{E909E7AC-8B03-49DC-A320-C4E6D05F6AAE}" srcOrd="0" destOrd="0" presId="urn:microsoft.com/office/officeart/2005/8/layout/process3"/>
    <dgm:cxn modelId="{5911700F-E713-41C6-952A-1BFF2E9E4781}" srcId="{8EF1F2FC-0D55-46E1-92CE-91807A604722}" destId="{366A0C33-6230-4CA1-BAFA-04C46672BC7A}" srcOrd="0" destOrd="0" parTransId="{ABAA542F-0CA7-4C2D-AD82-BAAC9BBC63DE}" sibTransId="{EAAA8909-63C1-49F2-A1E7-9701E3BE239F}"/>
    <dgm:cxn modelId="{EFB0FFB9-C84E-4951-8EF6-76E6F2D0520D}" srcId="{366A0C33-6230-4CA1-BAFA-04C46672BC7A}" destId="{5641F093-7233-43BA-861B-CF3031CF0B62}" srcOrd="0" destOrd="0" parTransId="{FEDB4291-017A-4C89-93A7-1E0960FD60DD}" sibTransId="{6F74AD32-151D-4794-B5C8-0FEC3851EFA2}"/>
    <dgm:cxn modelId="{475F1917-394C-46B9-8F9F-BB5D61AC141E}" type="presOf" srcId="{5641F093-7233-43BA-861B-CF3031CF0B62}" destId="{A6C6ECAB-53F5-456C-A7AD-0C1E37E8377E}" srcOrd="0" destOrd="0" presId="urn:microsoft.com/office/officeart/2005/8/layout/process3"/>
    <dgm:cxn modelId="{CC9F7E27-12B0-45F3-A470-827D5D31AC49}" type="presOf" srcId="{366A0C33-6230-4CA1-BAFA-04C46672BC7A}" destId="{6A85C0B4-FDDC-45CE-BF1E-E190A348F21B}" srcOrd="0" destOrd="0" presId="urn:microsoft.com/office/officeart/2005/8/layout/process3"/>
    <dgm:cxn modelId="{95CC49AF-9056-4B70-9123-E0670E27DBFF}" type="presOf" srcId="{366A0C33-6230-4CA1-BAFA-04C46672BC7A}" destId="{E25DC48B-336D-4649-9E1E-7652F2177CE1}" srcOrd="1" destOrd="0" presId="urn:microsoft.com/office/officeart/2005/8/layout/process3"/>
    <dgm:cxn modelId="{819ED20A-0CB6-4785-9673-70A471581C02}" type="presParOf" srcId="{E909E7AC-8B03-49DC-A320-C4E6D05F6AAE}" destId="{A7E7669C-632F-43F6-B285-39557FEADB94}" srcOrd="0" destOrd="0" presId="urn:microsoft.com/office/officeart/2005/8/layout/process3"/>
    <dgm:cxn modelId="{A378C7F3-576C-4D1C-908E-D6076BFBA17F}" type="presParOf" srcId="{A7E7669C-632F-43F6-B285-39557FEADB94}" destId="{6A85C0B4-FDDC-45CE-BF1E-E190A348F21B}" srcOrd="0" destOrd="0" presId="urn:microsoft.com/office/officeart/2005/8/layout/process3"/>
    <dgm:cxn modelId="{C8EEA038-33E0-47CE-8B0B-AADB76833610}" type="presParOf" srcId="{A7E7669C-632F-43F6-B285-39557FEADB94}" destId="{E25DC48B-336D-4649-9E1E-7652F2177CE1}" srcOrd="1" destOrd="0" presId="urn:microsoft.com/office/officeart/2005/8/layout/process3"/>
    <dgm:cxn modelId="{9D108AFD-2F75-4F63-8270-A8B671F3013F}" type="presParOf" srcId="{A7E7669C-632F-43F6-B285-39557FEADB94}" destId="{A6C6ECAB-53F5-456C-A7AD-0C1E37E8377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A5E408-B028-4495-9DAC-BACA0E325044}">
      <dsp:nvSpPr>
        <dsp:cNvPr id="0" name=""/>
        <dsp:cNvSpPr/>
      </dsp:nvSpPr>
      <dsp:spPr>
        <a:xfrm>
          <a:off x="774748" y="495"/>
          <a:ext cx="2137425" cy="1472686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441B96-CD4A-4386-945C-B56A9681382F}">
      <dsp:nvSpPr>
        <dsp:cNvPr id="0" name=""/>
        <dsp:cNvSpPr/>
      </dsp:nvSpPr>
      <dsp:spPr>
        <a:xfrm>
          <a:off x="774748" y="1692022"/>
          <a:ext cx="2137425" cy="7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Радуга творчества</a:t>
          </a:r>
          <a:endParaRPr lang="ru-RU" sz="1600" b="1" kern="1200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774748" y="1692022"/>
        <a:ext cx="2137425" cy="792985"/>
      </dsp:txXfrm>
    </dsp:sp>
    <dsp:sp modelId="{6C2867E4-8BDF-4964-991B-9852AFA63686}">
      <dsp:nvSpPr>
        <dsp:cNvPr id="0" name=""/>
        <dsp:cNvSpPr/>
      </dsp:nvSpPr>
      <dsp:spPr>
        <a:xfrm>
          <a:off x="3126007" y="495"/>
          <a:ext cx="2137425" cy="1472686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4F3C17-239F-452E-8D2A-4E634B2F99E0}">
      <dsp:nvSpPr>
        <dsp:cNvPr id="0" name=""/>
        <dsp:cNvSpPr/>
      </dsp:nvSpPr>
      <dsp:spPr>
        <a:xfrm>
          <a:off x="3126007" y="1692022"/>
          <a:ext cx="2137425" cy="7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Волшебные ладошки</a:t>
          </a:r>
          <a:endParaRPr lang="ru-RU" sz="1600" b="1" kern="1200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126007" y="1692022"/>
        <a:ext cx="2137425" cy="792985"/>
      </dsp:txXfrm>
    </dsp:sp>
    <dsp:sp modelId="{C31189F7-2684-4E47-B4B8-5723B584C011}">
      <dsp:nvSpPr>
        <dsp:cNvPr id="0" name=""/>
        <dsp:cNvSpPr/>
      </dsp:nvSpPr>
      <dsp:spPr>
        <a:xfrm>
          <a:off x="5477265" y="495"/>
          <a:ext cx="2137425" cy="1472686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309479-46EE-4D46-A6F8-1034EFE9808C}">
      <dsp:nvSpPr>
        <dsp:cNvPr id="0" name=""/>
        <dsp:cNvSpPr/>
      </dsp:nvSpPr>
      <dsp:spPr>
        <a:xfrm>
          <a:off x="5477265" y="1692022"/>
          <a:ext cx="2137425" cy="7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Лепим. Играем. Развиваемся</a:t>
          </a:r>
          <a:endParaRPr lang="ru-RU" sz="1600" b="1" kern="1200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477265" y="1692022"/>
        <a:ext cx="2137425" cy="792985"/>
      </dsp:txXfrm>
    </dsp:sp>
    <dsp:sp modelId="{740039CC-853F-4209-A0B9-502B0D2C638A}">
      <dsp:nvSpPr>
        <dsp:cNvPr id="0" name=""/>
        <dsp:cNvSpPr/>
      </dsp:nvSpPr>
      <dsp:spPr>
        <a:xfrm>
          <a:off x="3177583" y="2498333"/>
          <a:ext cx="2137425" cy="1124116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3AE38D-4EEA-42AF-8706-E476A8185EBF}">
      <dsp:nvSpPr>
        <dsp:cNvPr id="0" name=""/>
        <dsp:cNvSpPr/>
      </dsp:nvSpPr>
      <dsp:spPr>
        <a:xfrm>
          <a:off x="3126007" y="3778311"/>
          <a:ext cx="2137425" cy="792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all" baseline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Русские шашки</a:t>
          </a:r>
          <a:endParaRPr lang="ru-RU" sz="1600" b="1" kern="1200" cap="all" baseline="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126007" y="3778311"/>
        <a:ext cx="2137425" cy="7929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5DC48B-336D-4649-9E1E-7652F2177CE1}">
      <dsp:nvSpPr>
        <dsp:cNvPr id="0" name=""/>
        <dsp:cNvSpPr/>
      </dsp:nvSpPr>
      <dsp:spPr>
        <a:xfrm>
          <a:off x="64637" y="0"/>
          <a:ext cx="4183664" cy="7442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49530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Евгений Р. Арина Б.,  Святослав Б., Ирина  В. - победители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637" y="0"/>
        <a:ext cx="4183664" cy="496187"/>
      </dsp:txXfrm>
    </dsp:sp>
    <dsp:sp modelId="{A6C6ECAB-53F5-456C-A7AD-0C1E37E8377E}">
      <dsp:nvSpPr>
        <dsp:cNvPr id="0" name=""/>
        <dsp:cNvSpPr/>
      </dsp:nvSpPr>
      <dsp:spPr>
        <a:xfrm>
          <a:off x="856895" y="521705"/>
          <a:ext cx="4183664" cy="748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Муниципальный этап регионального конкурса детского творчества для детей с РАС «Радость открытия».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6895" y="521705"/>
        <a:ext cx="4183664" cy="748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5DC48B-336D-4649-9E1E-7652F2177CE1}">
      <dsp:nvSpPr>
        <dsp:cNvPr id="0" name=""/>
        <dsp:cNvSpPr/>
      </dsp:nvSpPr>
      <dsp:spPr>
        <a:xfrm>
          <a:off x="67407" y="0"/>
          <a:ext cx="4362964" cy="7935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Амитина О. В., Потапова О. В., Прохорова О. А.,  - победители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407" y="0"/>
        <a:ext cx="4362964" cy="529011"/>
      </dsp:txXfrm>
    </dsp:sp>
    <dsp:sp modelId="{A6C6ECAB-53F5-456C-A7AD-0C1E37E8377E}">
      <dsp:nvSpPr>
        <dsp:cNvPr id="0" name=""/>
        <dsp:cNvSpPr/>
      </dsp:nvSpPr>
      <dsp:spPr>
        <a:xfrm>
          <a:off x="893619" y="581321"/>
          <a:ext cx="4362964" cy="8064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Муниципальный  конкурса методических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материаловпо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работе с детьми-инвалидами и обучающимися с ОВЗ. Номинация «АДОП»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3619" y="581321"/>
        <a:ext cx="4362964" cy="8064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5DC48B-336D-4649-9E1E-7652F2177CE1}">
      <dsp:nvSpPr>
        <dsp:cNvPr id="0" name=""/>
        <dsp:cNvSpPr/>
      </dsp:nvSpPr>
      <dsp:spPr>
        <a:xfrm>
          <a:off x="207633" y="0"/>
          <a:ext cx="4362964" cy="6912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Амитина О. В., Потапова О. В.,.,  - призёры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7633" y="0"/>
        <a:ext cx="4362964" cy="460800"/>
      </dsp:txXfrm>
    </dsp:sp>
    <dsp:sp modelId="{A6C6ECAB-53F5-456C-A7AD-0C1E37E8377E}">
      <dsp:nvSpPr>
        <dsp:cNvPr id="0" name=""/>
        <dsp:cNvSpPr/>
      </dsp:nvSpPr>
      <dsp:spPr>
        <a:xfrm>
          <a:off x="893619" y="489606"/>
          <a:ext cx="4362964" cy="921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Times New Roman" pitchFamily="18" charset="0"/>
              <a:cs typeface="Times New Roman" pitchFamily="18" charset="0"/>
            </a:rPr>
            <a:t>VII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областного конкурса адаптированных общеобразовательных программ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3619" y="489606"/>
        <a:ext cx="4362964" cy="921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5DC48B-336D-4649-9E1E-7652F2177CE1}">
      <dsp:nvSpPr>
        <dsp:cNvPr id="0" name=""/>
        <dsp:cNvSpPr/>
      </dsp:nvSpPr>
      <dsp:spPr>
        <a:xfrm>
          <a:off x="67407" y="0"/>
          <a:ext cx="4362964" cy="604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Амитина О. В., Прохорова О. А.,  - победители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407" y="0"/>
        <a:ext cx="4362964" cy="403200"/>
      </dsp:txXfrm>
    </dsp:sp>
    <dsp:sp modelId="{A6C6ECAB-53F5-456C-A7AD-0C1E37E8377E}">
      <dsp:nvSpPr>
        <dsp:cNvPr id="0" name=""/>
        <dsp:cNvSpPr/>
      </dsp:nvSpPr>
      <dsp:spPr>
        <a:xfrm>
          <a:off x="893619" y="417599"/>
          <a:ext cx="4362964" cy="1008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Муниципальный  конкурса методических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материаловпо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работе с детьми-инвалидами и обучающимися с ОВЗ. Номинация «Кейс инклюзивной практики».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93619" y="417599"/>
        <a:ext cx="4362964" cy="100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2.jpeg"/><Relationship Id="rId9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18" Type="http://schemas.microsoft.com/office/2007/relationships/diagramDrawing" Target="../diagrams/drawing5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17" Type="http://schemas.openxmlformats.org/officeDocument/2006/relationships/diagramColors" Target="../diagrams/colors5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5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5" Type="http://schemas.openxmlformats.org/officeDocument/2006/relationships/diagramLayout" Target="../diagrams/layout5.xml"/><Relationship Id="rId10" Type="http://schemas.openxmlformats.org/officeDocument/2006/relationships/diagramLayout" Target="../diagrams/layout4.xml"/><Relationship Id="rId19" Type="http://schemas.openxmlformats.org/officeDocument/2006/relationships/image" Target="../media/image23.png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Relationship Id="rId1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5016500"/>
            <a:ext cx="5040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Амитина Оксана Владимировна,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методист МБУ ДО «ЦДО «Одаренность»</a:t>
            </a:r>
          </a:p>
          <a:p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9874" y="333464"/>
            <a:ext cx="74888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Муниципальное бюджетное учреждение дополнительного образования </a:t>
            </a:r>
          </a:p>
          <a:p>
            <a:pPr algn="ctr"/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«Центр дополнительного образования «Одаренность»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2600"/>
            <a:ext cx="1682769" cy="15873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1988840"/>
            <a:ext cx="75608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ОБ ОБРАЗОВАНИИ ОБУЧАЮЩИХСЯ 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 РАССТРОЙСТВОМ АУТИСТИЧЕСКОГО СПЕКТРА 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МБУ ДО «ЦЕНТР ДОПОЛНИТЕЛЬНОГО ОБРАЗОВАНИЯ «ОДАРЕННОСТЬ»</a:t>
            </a:r>
          </a:p>
          <a:p>
            <a:endParaRPr lang="ru-RU" dirty="0"/>
          </a:p>
        </p:txBody>
      </p:sp>
    </p:spTree>
  </p:cSld>
  <p:clrMapOvr>
    <a:masterClrMapping/>
  </p:clrMapOvr>
  <p:transition advTm="157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  <p:graphicFrame>
        <p:nvGraphicFramePr>
          <p:cNvPr id="12" name="Схема 11"/>
          <p:cNvGraphicFramePr/>
          <p:nvPr/>
        </p:nvGraphicFramePr>
        <p:xfrm>
          <a:off x="503040" y="2132856"/>
          <a:ext cx="8389440" cy="4571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2" name="AutoShape 2" descr="blob:https://web.whatsapp.com/c0b06083-22ce-4655-b627-90fac75690d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2600"/>
            <a:ext cx="1789874" cy="1688418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987824" y="188640"/>
            <a:ext cx="5472608" cy="1512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Региональный проект «Вовлечение детей 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расстройствами аутистического спектра 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дополнительное образование  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«РАДОСТЬ ОТКРЫТИЯ»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58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595"/>
            <a:ext cx="9036496" cy="6875596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3573016"/>
            <a:ext cx="360000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404664"/>
            <a:ext cx="3600000" cy="3046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404664"/>
            <a:ext cx="3600000" cy="3013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2600"/>
            <a:ext cx="1789874" cy="1688418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064" y="3645023"/>
            <a:ext cx="3600400" cy="3052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144"/>
            <a:ext cx="9144000" cy="6957392"/>
          </a:xfrm>
          <a:prstGeom prst="rect">
            <a:avLst/>
          </a:prstGeom>
          <a:noFill/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2600"/>
            <a:ext cx="1789874" cy="168841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332656"/>
            <a:ext cx="4815466" cy="3395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2852936"/>
            <a:ext cx="5362178" cy="3785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144"/>
            <a:ext cx="9144000" cy="6957392"/>
          </a:xfrm>
          <a:prstGeom prst="rect">
            <a:avLst/>
          </a:prstGeom>
          <a:noFill/>
        </p:spPr>
      </p:pic>
      <p:pic>
        <p:nvPicPr>
          <p:cNvPr id="4" name="Picture 2" descr="E:\Амитина\ФОТО\Методист года\9 РАС\DOC001_Stranitsa_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861048"/>
            <a:ext cx="3600000" cy="254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E:\Амитина\ФОТО\Методист года\9 РАС\Scan-201116-00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861048"/>
            <a:ext cx="3600000" cy="2509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E:\Амитина\ФОТО\Методист года\9 РАС\Scan-211122-00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548680"/>
            <a:ext cx="3600000" cy="2617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Oksana\Desktop\1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548680"/>
            <a:ext cx="3600000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2600"/>
            <a:ext cx="1789874" cy="1688418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3144"/>
            <a:ext cx="9144000" cy="6957392"/>
          </a:xfrm>
          <a:prstGeom prst="rect">
            <a:avLst/>
          </a:prstGeom>
          <a:noFill/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02600"/>
            <a:ext cx="1789874" cy="1688418"/>
          </a:xfrm>
          <a:prstGeom prst="rect">
            <a:avLst/>
          </a:prstGeom>
        </p:spPr>
      </p:pic>
      <p:pic>
        <p:nvPicPr>
          <p:cNvPr id="4103" name="Picture 7" descr="E:\Амитина\Аутисты Радость открытия\ФОТО РАС\2024\IMG_20250328_140939_6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3645024"/>
            <a:ext cx="490319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E:\Амитина\Аутисты Радость открытия\ФОТО РАС\2024\IMG_20250328_141008_1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548680"/>
            <a:ext cx="216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5" name="Picture 9" descr="E:\Амитина\Аутисты Радость открытия\ФОТО РАС\2024\IMG-20250319-WA002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4208" y="548680"/>
            <a:ext cx="2160000" cy="28770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6" name="Picture 10" descr="E:\Амитина\Аутисты Радость открытия\ФОТО РАС\2024\IMG-20250319-WA003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03648" y="548680"/>
            <a:ext cx="216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89874" cy="1688418"/>
          </a:xfrm>
          <a:prstGeom prst="rect">
            <a:avLst/>
          </a:prstGeom>
        </p:spPr>
      </p:pic>
      <p:pic>
        <p:nvPicPr>
          <p:cNvPr id="5121" name="Picture 1" descr="E:\Амитина\Аутисты Радость открытия\ФОТО РАС\2024\IMG-20250319-WA0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620688"/>
            <a:ext cx="1728192" cy="2340831"/>
          </a:xfrm>
          <a:prstGeom prst="rect">
            <a:avLst/>
          </a:prstGeom>
          <a:noFill/>
        </p:spPr>
      </p:pic>
      <p:graphicFrame>
        <p:nvGraphicFramePr>
          <p:cNvPr id="8" name="Схема 7"/>
          <p:cNvGraphicFramePr/>
          <p:nvPr/>
        </p:nvGraphicFramePr>
        <p:xfrm>
          <a:off x="1835696" y="764704"/>
          <a:ext cx="504056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1979712" y="2132856"/>
            <a:ext cx="4229750" cy="594101"/>
            <a:chOff x="0" y="0"/>
            <a:chExt cx="4661797" cy="648000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0"/>
              <a:ext cx="4661797" cy="648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0" y="0"/>
              <a:ext cx="4661797" cy="4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57150" numCol="1" spcCol="1270" anchor="t" anchorCtr="0">
              <a:noAutofit/>
            </a:bodyPr>
            <a:lstStyle/>
            <a:p>
              <a:pPr lvl="0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Святослав Б. - победитель 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771800" y="2636912"/>
            <a:ext cx="4085734" cy="1008158"/>
            <a:chOff x="954826" y="432002"/>
            <a:chExt cx="4661797" cy="86400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954826" y="432002"/>
              <a:ext cx="4661797" cy="864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6"/>
            <p:cNvSpPr/>
            <p:nvPr/>
          </p:nvSpPr>
          <p:spPr>
            <a:xfrm>
              <a:off x="980132" y="457308"/>
              <a:ext cx="4319038" cy="8133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Муниципальный этап регионального конкурса детского художественного творчества «Новогодний серпантин» для детей инвалидов и детей с ОВЗ.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123728" y="3789040"/>
            <a:ext cx="4661797" cy="648000"/>
            <a:chOff x="0" y="0"/>
            <a:chExt cx="4661797" cy="64800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0" y="0"/>
              <a:ext cx="4661797" cy="648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0" y="0"/>
              <a:ext cx="4661797" cy="4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57150" numCol="1" spcCol="1270" anchor="t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Евгений Р. - победитель 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843808" y="4221088"/>
            <a:ext cx="6048672" cy="1080120"/>
            <a:chOff x="954826" y="432002"/>
            <a:chExt cx="4661797" cy="864000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954826" y="432002"/>
              <a:ext cx="4661797" cy="864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Скругленный прямоугольник 6"/>
            <p:cNvSpPr/>
            <p:nvPr/>
          </p:nvSpPr>
          <p:spPr>
            <a:xfrm>
              <a:off x="980132" y="457308"/>
              <a:ext cx="4611185" cy="8133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114300" lvl="1" indent="-114300" algn="just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Муниципальный этап областного фестиваля детского художественного творчества «Шаг к успеху» для детей-инвалидов и детей с ОВЗ  и муниципальном этапе всероссийского конкурса юных фотолюбителей «Юность России»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195736" y="5373216"/>
            <a:ext cx="4661797" cy="648000"/>
            <a:chOff x="0" y="0"/>
            <a:chExt cx="4661797" cy="64800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0" y="0"/>
              <a:ext cx="4661797" cy="648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кругленный прямоугольник 4"/>
            <p:cNvSpPr/>
            <p:nvPr/>
          </p:nvSpPr>
          <p:spPr>
            <a:xfrm>
              <a:off x="0" y="0"/>
              <a:ext cx="4661797" cy="4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57150" numCol="1" spcCol="1270" anchor="t" anchorCtr="0">
              <a:noAutofit/>
            </a:bodyPr>
            <a:lstStyle/>
            <a:p>
              <a:pPr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dirty="0" smtClean="0">
                  <a:latin typeface="Times New Roman" pitchFamily="18" charset="0"/>
                  <a:cs typeface="Times New Roman" pitchFamily="18" charset="0"/>
                </a:rPr>
                <a:t>Анастасия Т. - призёр 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843808" y="5805218"/>
            <a:ext cx="6120680" cy="1052782"/>
            <a:chOff x="954826" y="432002"/>
            <a:chExt cx="4661797" cy="864000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54826" y="432002"/>
              <a:ext cx="4661797" cy="86400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Скругленный прямоугольник 6"/>
            <p:cNvSpPr/>
            <p:nvPr/>
          </p:nvSpPr>
          <p:spPr>
            <a:xfrm>
              <a:off x="980132" y="457308"/>
              <a:ext cx="4611185" cy="8133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t" anchorCtr="0">
              <a:noAutofit/>
            </a:bodyPr>
            <a:lstStyle/>
            <a:p>
              <a:pPr marL="114300" lvl="1" indent="-114300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Муниципальный этап Всероссийского конкурса детско-юношеского творчества по пожарной безопасности «Неопалимая Купина».</a:t>
              </a:r>
            </a:p>
          </p:txBody>
        </p:sp>
      </p:grp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ksana\Desktop\карточки ВК\Фон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789874" cy="16884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2327427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 smtClean="0">
                <a:solidFill>
                  <a:srgbClr val="F79646">
                    <a:lumMod val="50000"/>
                  </a:srgbClr>
                </a:solidFill>
              </a:rPr>
              <a:t>	</a:t>
            </a:r>
            <a:endParaRPr lang="ru-RU" sz="2800" b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420888"/>
            <a:ext cx="84782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3059832" y="2420888"/>
          <a:ext cx="525658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2123728" y="476672"/>
          <a:ext cx="525658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3347864" y="4437112"/>
          <a:ext cx="525658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027" name="Picture 3" descr="C:\Users\Oksana\Desktop\112233.pn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323528" y="3068960"/>
            <a:ext cx="2664296" cy="36147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401372795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</TotalTime>
  <Words>228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Виктор В. Зеленский</cp:lastModifiedBy>
  <cp:revision>164</cp:revision>
  <dcterms:created xsi:type="dcterms:W3CDTF">2024-05-08T10:01:38Z</dcterms:created>
  <dcterms:modified xsi:type="dcterms:W3CDTF">2025-09-04T09:05:30Z</dcterms:modified>
</cp:coreProperties>
</file>